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23" r:id="rId2"/>
    <p:sldId id="324" r:id="rId3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22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3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88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58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12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0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17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88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81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84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78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04BC8-466C-489E-BD7C-C7B8D3B5A5D0}" type="datetimeFigureOut">
              <a:rPr lang="it-IT" smtClean="0"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21C2-7D9A-450B-AD72-AB4D46C83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208A84D-8120-4E72-857A-E438AB2182E9}"/>
              </a:ext>
            </a:extLst>
          </p:cNvPr>
          <p:cNvSpPr/>
          <p:nvPr/>
        </p:nvSpPr>
        <p:spPr>
          <a:xfrm>
            <a:off x="193557" y="283022"/>
            <a:ext cx="6456486" cy="953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60B107-8B9F-4F04-A8ED-90ED204F1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30411"/>
          <a:stretch/>
        </p:blipFill>
        <p:spPr>
          <a:xfrm>
            <a:off x="2711403" y="9496224"/>
            <a:ext cx="2052615" cy="25351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C12DA28-BF5A-4BDB-9559-5C4BB3406512}"/>
              </a:ext>
            </a:extLst>
          </p:cNvPr>
          <p:cNvSpPr txBox="1"/>
          <p:nvPr/>
        </p:nvSpPr>
        <p:spPr>
          <a:xfrm>
            <a:off x="5086573" y="760043"/>
            <a:ext cx="1307699" cy="259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89" dirty="0">
                <a:latin typeface="Muli" panose="02000503040000020004" pitchFamily="2" charset="0"/>
              </a:rPr>
              <a:t>13 maggio 2022</a:t>
            </a:r>
          </a:p>
        </p:txBody>
      </p:sp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37899EF-3BE9-B4F8-EA8F-2EA57FE10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2" y="458790"/>
            <a:ext cx="1996021" cy="629660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98A9628-0A36-6828-B55C-0964A4836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7" y="1294600"/>
            <a:ext cx="6394271" cy="13272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6B7D380-50D8-EE9D-6315-2517206EC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87" y="2621831"/>
            <a:ext cx="4900039" cy="1799014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7A07D3BE-FE98-5B1D-3FDC-F03D8C8B1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4" y="4580194"/>
            <a:ext cx="6291459" cy="39235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4775F58-C17D-DDC0-48D8-E89D48874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30411"/>
          <a:stretch/>
        </p:blipFill>
        <p:spPr>
          <a:xfrm>
            <a:off x="2517298" y="753203"/>
            <a:ext cx="2052615" cy="2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0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208A84D-8120-4E72-857A-E438AB2182E9}"/>
              </a:ext>
            </a:extLst>
          </p:cNvPr>
          <p:cNvSpPr/>
          <p:nvPr/>
        </p:nvSpPr>
        <p:spPr>
          <a:xfrm>
            <a:off x="193557" y="283022"/>
            <a:ext cx="6456486" cy="953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60B107-8B9F-4F04-A8ED-90ED204F1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30411"/>
          <a:stretch/>
        </p:blipFill>
        <p:spPr>
          <a:xfrm>
            <a:off x="2711403" y="9496224"/>
            <a:ext cx="2052615" cy="25351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C12DA28-BF5A-4BDB-9559-5C4BB3406512}"/>
              </a:ext>
            </a:extLst>
          </p:cNvPr>
          <p:cNvSpPr txBox="1"/>
          <p:nvPr/>
        </p:nvSpPr>
        <p:spPr>
          <a:xfrm>
            <a:off x="5086573" y="760043"/>
            <a:ext cx="1307699" cy="259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89" dirty="0">
                <a:latin typeface="Muli" panose="02000503040000020004" pitchFamily="2" charset="0"/>
              </a:rPr>
              <a:t>13 maggio 2022</a:t>
            </a:r>
          </a:p>
        </p:txBody>
      </p:sp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37899EF-3BE9-B4F8-EA8F-2EA57FE10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2" y="458790"/>
            <a:ext cx="1996021" cy="6296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0151AB-9F3F-13A8-3A86-2AD456C5E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7" y="1412746"/>
            <a:ext cx="6239606" cy="369882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3AA409D-0E0D-CE93-AD6B-D9A77C631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30411"/>
          <a:stretch/>
        </p:blipFill>
        <p:spPr>
          <a:xfrm>
            <a:off x="2690235" y="698416"/>
            <a:ext cx="2052615" cy="2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11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A4 (21x29,7 cm)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Muli</vt:lpstr>
      <vt:lpstr>1_Tema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Pressoffice</dc:creator>
  <cp:lastModifiedBy>Elena Callegaro</cp:lastModifiedBy>
  <cp:revision>2</cp:revision>
  <dcterms:created xsi:type="dcterms:W3CDTF">2022-05-16T15:15:39Z</dcterms:created>
  <dcterms:modified xsi:type="dcterms:W3CDTF">2022-05-16T15:32:03Z</dcterms:modified>
</cp:coreProperties>
</file>